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6AAC"/>
    <a:srgbClr val="185FA6"/>
    <a:srgbClr val="85858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29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80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476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892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212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137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713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710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827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921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875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6674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705E25-A26E-4CF2-B4D9-7E43CBE63F0A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681F89-775C-4C2E-A54E-D327F7D899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63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D8E87A4-678B-DD2B-668F-C8489EF55BCE}"/>
              </a:ext>
            </a:extLst>
          </p:cNvPr>
          <p:cNvSpPr txBox="1"/>
          <p:nvPr/>
        </p:nvSpPr>
        <p:spPr>
          <a:xfrm>
            <a:off x="0" y="33410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286AA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Título do trabalho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50CB72A-8AAD-D5A9-DD36-D5B33A70CCE0}"/>
              </a:ext>
            </a:extLst>
          </p:cNvPr>
          <p:cNvSpPr txBox="1"/>
          <p:nvPr/>
        </p:nvSpPr>
        <p:spPr>
          <a:xfrm>
            <a:off x="0" y="94740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Autores e Instituição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C95A893-031F-E4E6-5E8C-4B280D34B2DB}"/>
              </a:ext>
            </a:extLst>
          </p:cNvPr>
          <p:cNvSpPr txBox="1"/>
          <p:nvPr/>
        </p:nvSpPr>
        <p:spPr>
          <a:xfrm>
            <a:off x="-4" y="1743384"/>
            <a:ext cx="3305912" cy="338554"/>
          </a:xfrm>
          <a:prstGeom prst="rect">
            <a:avLst/>
          </a:prstGeom>
          <a:solidFill>
            <a:srgbClr val="185FA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Introdução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2A6CA31-9338-8BDE-5362-1CDB84F268DF}"/>
              </a:ext>
            </a:extLst>
          </p:cNvPr>
          <p:cNvSpPr txBox="1"/>
          <p:nvPr/>
        </p:nvSpPr>
        <p:spPr>
          <a:xfrm>
            <a:off x="-4" y="5332141"/>
            <a:ext cx="3305912" cy="338554"/>
          </a:xfrm>
          <a:prstGeom prst="rect">
            <a:avLst/>
          </a:prstGeom>
          <a:solidFill>
            <a:srgbClr val="185FA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D9CB022-A7CC-9F36-B51A-E8BB5F9C497F}"/>
              </a:ext>
            </a:extLst>
          </p:cNvPr>
          <p:cNvSpPr txBox="1"/>
          <p:nvPr/>
        </p:nvSpPr>
        <p:spPr>
          <a:xfrm>
            <a:off x="3552087" y="5332141"/>
            <a:ext cx="3305911" cy="338554"/>
          </a:xfrm>
          <a:prstGeom prst="rect">
            <a:avLst/>
          </a:prstGeom>
          <a:solidFill>
            <a:srgbClr val="185FA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Metodologia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8ECE0F9-4462-97AA-4F2C-27AA1CC241D1}"/>
              </a:ext>
            </a:extLst>
          </p:cNvPr>
          <p:cNvSpPr txBox="1"/>
          <p:nvPr/>
        </p:nvSpPr>
        <p:spPr>
          <a:xfrm>
            <a:off x="3552093" y="1743384"/>
            <a:ext cx="3305907" cy="338554"/>
          </a:xfrm>
          <a:prstGeom prst="rect">
            <a:avLst/>
          </a:prstGeom>
          <a:solidFill>
            <a:srgbClr val="185FA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Objetivo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0BD198F-7B32-76DD-39C9-5E03602035E4}"/>
              </a:ext>
            </a:extLst>
          </p:cNvPr>
          <p:cNvSpPr txBox="1"/>
          <p:nvPr/>
        </p:nvSpPr>
        <p:spPr>
          <a:xfrm>
            <a:off x="0" y="9086219"/>
            <a:ext cx="6858000" cy="338554"/>
          </a:xfrm>
          <a:prstGeom prst="rect">
            <a:avLst/>
          </a:prstGeom>
          <a:solidFill>
            <a:srgbClr val="185FA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Conclusão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5EE1EC6-687C-7FB5-A860-642BA5BD9F97}"/>
              </a:ext>
            </a:extLst>
          </p:cNvPr>
          <p:cNvSpPr txBox="1"/>
          <p:nvPr/>
        </p:nvSpPr>
        <p:spPr>
          <a:xfrm>
            <a:off x="-4" y="2279931"/>
            <a:ext cx="330591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Lorem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ipsum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amet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consectetur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adipiscing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sed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do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eiusmod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tempor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incididunt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labore et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magna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ad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minim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veniam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quis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nostrud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exercitation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ullamco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nisi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aliquip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commodo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consequat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Duis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aute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irure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reprehenderit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voluptate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esse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cillum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eu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fugiat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nulla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pariatur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Excepteur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occaecat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cupidatat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non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proident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sunt in culpa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qui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officia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deserunt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mollit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id est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</a:t>
            </a:r>
            <a:endParaRPr lang="pt-BR" sz="14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D07AEC7-7041-541C-EB88-1D1190781FE7}"/>
              </a:ext>
            </a:extLst>
          </p:cNvPr>
          <p:cNvSpPr txBox="1"/>
          <p:nvPr/>
        </p:nvSpPr>
        <p:spPr>
          <a:xfrm>
            <a:off x="3552091" y="2278859"/>
            <a:ext cx="330591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Lorem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ipsum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amet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consectetur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adipiscing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sed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do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eiusmod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tempor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incididunt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labore et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magna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ad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minim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veniam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quis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nostrud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exercitation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ullamco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nisi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aliquip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commodo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consequat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Duis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aute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irure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reprehenderit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voluptate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esse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cillum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eu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fugiat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nulla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pariatur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Excepteur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occaecat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cupidatat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non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proident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sunt in culpa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qui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officia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deserunt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mollit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id est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</a:t>
            </a:r>
            <a:endParaRPr lang="pt-BR" sz="14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2A9D8B0-08EC-8FF8-5B25-57684C9516EC}"/>
              </a:ext>
            </a:extLst>
          </p:cNvPr>
          <p:cNvSpPr txBox="1"/>
          <p:nvPr/>
        </p:nvSpPr>
        <p:spPr>
          <a:xfrm>
            <a:off x="-4" y="5784677"/>
            <a:ext cx="330591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Lorem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ipsum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amet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consectetur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adipiscing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sed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do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eiusmod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tempor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incididunt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labore et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magna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ad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minim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veniam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quis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nostrud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exercitation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ullamco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nisi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aliquip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commodo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consequat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Duis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aute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irure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reprehenderit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voluptate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esse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cillum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eu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fugiat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nulla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pariatur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Excepteur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occaecat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cupidatat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non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proident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sunt in culpa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qui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officia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deserunt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mollit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id est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</a:t>
            </a:r>
            <a:endParaRPr lang="pt-BR" sz="14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DCA62BA-A881-5583-0E63-B3E7AB839605}"/>
              </a:ext>
            </a:extLst>
          </p:cNvPr>
          <p:cNvSpPr txBox="1"/>
          <p:nvPr/>
        </p:nvSpPr>
        <p:spPr>
          <a:xfrm>
            <a:off x="3552091" y="5742431"/>
            <a:ext cx="330591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Lorem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ipsum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amet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consectetur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adipiscing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sed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do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eiusmod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tempor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incididunt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labore et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magna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ad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minim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veniam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quis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nostrud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exercitation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ullamco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nisi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aliquip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commodo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consequat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Duis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aute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irure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reprehenderit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voluptate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esse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cillum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eu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fugiat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nulla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pariatur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Excepteur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occaecat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cupidatat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non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proident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sunt in culpa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qui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officia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deserunt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mollit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id est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</a:t>
            </a:r>
            <a:endParaRPr lang="pt-BR" sz="14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027D3B1-9F96-D818-D6B6-72BFE7A699FD}"/>
              </a:ext>
            </a:extLst>
          </p:cNvPr>
          <p:cNvSpPr txBox="1"/>
          <p:nvPr/>
        </p:nvSpPr>
        <p:spPr>
          <a:xfrm>
            <a:off x="99645" y="9545633"/>
            <a:ext cx="66587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Lorem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ipsum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amet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consectetur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adipiscing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sed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do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eiusmod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tempor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incididunt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labore et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magna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ad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minim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veniam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quis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nostrud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exercitation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ullamco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nisi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ut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aliquip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commodo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consequat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Duis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aute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irure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reprehenderit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voluptate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velit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esse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cillum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dolore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eu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fugiat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nulla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pariatur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Excepteur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sint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occaecat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cupidatat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non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proident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sunt in culpa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qui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officia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deserunt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mollit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anim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id est </a:t>
            </a:r>
            <a:r>
              <a:rPr lang="pt-BR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laborum</a:t>
            </a:r>
            <a:r>
              <a:rPr lang="pt-BR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</a:t>
            </a:r>
            <a:endParaRPr lang="pt-BR" sz="14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121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8514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396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Lato</vt:lpstr>
      <vt:lpstr>Open Sans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US! Brasil</dc:creator>
  <cp:lastModifiedBy>US! Brasil</cp:lastModifiedBy>
  <cp:revision>3</cp:revision>
  <dcterms:created xsi:type="dcterms:W3CDTF">2024-04-05T12:01:51Z</dcterms:created>
  <dcterms:modified xsi:type="dcterms:W3CDTF">2024-04-05T13:20:04Z</dcterms:modified>
</cp:coreProperties>
</file>